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  <p:sldId id="257" r:id="rId3"/>
    <p:sldId id="274" r:id="rId4"/>
    <p:sldId id="258" r:id="rId5"/>
    <p:sldId id="261" r:id="rId6"/>
    <p:sldId id="265" r:id="rId7"/>
    <p:sldId id="266" r:id="rId8"/>
    <p:sldId id="267" r:id="rId9"/>
    <p:sldId id="262" r:id="rId10"/>
    <p:sldId id="263" r:id="rId11"/>
    <p:sldId id="268" r:id="rId12"/>
    <p:sldId id="269" r:id="rId13"/>
    <p:sldId id="270" r:id="rId14"/>
    <p:sldId id="271" r:id="rId15"/>
    <p:sldId id="272" r:id="rId16"/>
    <p:sldId id="273" r:id="rId17"/>
    <p:sldId id="264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16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275A2EB9-6F5E-4157-A857-854A777B10BD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4B4BB80F-8613-426E-95FD-B34F86B18FE6}" type="slidenum">
              <a:rPr lang="en-US" smtClean="0"/>
              <a:t>‹nº›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91324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A2EB9-6F5E-4157-A857-854A777B10BD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BB80F-8613-426E-95FD-B34F86B18FE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7100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A2EB9-6F5E-4157-A857-854A777B10BD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BB80F-8613-426E-95FD-B34F86B18FE6}" type="slidenum">
              <a:rPr lang="en-US" smtClean="0"/>
              <a:t>‹nº›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50685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A2EB9-6F5E-4157-A857-854A777B10BD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BB80F-8613-426E-95FD-B34F86B18FE6}" type="slidenum">
              <a:rPr lang="en-US" smtClean="0"/>
              <a:t>‹nº›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30266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A2EB9-6F5E-4157-A857-854A777B10BD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BB80F-8613-426E-95FD-B34F86B18FE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4020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A2EB9-6F5E-4157-A857-854A777B10BD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BB80F-8613-426E-95FD-B34F86B18FE6}" type="slidenum">
              <a:rPr lang="en-US" smtClean="0"/>
              <a:t>‹nº›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57112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A2EB9-6F5E-4157-A857-854A777B10BD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BB80F-8613-426E-95FD-B34F86B18FE6}" type="slidenum">
              <a:rPr lang="en-US" smtClean="0"/>
              <a:t>‹nº›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39608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A2EB9-6F5E-4157-A857-854A777B10BD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BB80F-8613-426E-95FD-B34F86B18FE6}" type="slidenum">
              <a:rPr lang="en-US" smtClean="0"/>
              <a:t>‹nº›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27735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A2EB9-6F5E-4157-A857-854A777B10BD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BB80F-8613-426E-95FD-B34F86B18FE6}" type="slidenum">
              <a:rPr lang="en-US" smtClean="0"/>
              <a:t>‹nº›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86319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6" y="2354670"/>
            <a:ext cx="6595533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A2EB9-6F5E-4157-A857-854A777B10BD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BB80F-8613-426E-95FD-B34F86B18FE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6976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A2EB9-6F5E-4157-A857-854A777B10BD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BB80F-8613-426E-95FD-B34F86B18FE6}" type="slidenum">
              <a:rPr lang="en-US" smtClean="0"/>
              <a:t>‹nº›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37747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957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A2EB9-6F5E-4157-A857-854A777B10BD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BB80F-8613-426E-95FD-B34F86B18FE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1603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2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2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A2EB9-6F5E-4157-A857-854A777B10BD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BB80F-8613-426E-95FD-B34F86B18FE6}" type="slidenum">
              <a:rPr lang="en-US" smtClean="0"/>
              <a:t>‹nº›</a:t>
            </a:fld>
            <a:endParaRPr lang="en-US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2837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A2EB9-6F5E-4157-A857-854A777B10BD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BB80F-8613-426E-95FD-B34F86B18FE6}" type="slidenum">
              <a:rPr lang="en-US" smtClean="0"/>
              <a:t>‹nº›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66661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A2EB9-6F5E-4157-A857-854A777B10BD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BB80F-8613-426E-95FD-B34F86B18FE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346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A2EB9-6F5E-4157-A857-854A777B10BD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BB80F-8613-426E-95FD-B34F86B18FE6}" type="slidenum">
              <a:rPr lang="en-US" smtClean="0"/>
              <a:t>‹nº›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68896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8221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A2EB9-6F5E-4157-A857-854A777B10BD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BB80F-8613-426E-95FD-B34F86B18FE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9716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75A2EB9-6F5E-4157-A857-854A777B10BD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B4BB80F-8613-426E-95FD-B34F86B18FE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6253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C7E3C8-E80A-CC07-DC5E-7E8EC324AA9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sz="3200" dirty="0"/>
              <a:t>DINHEIRO – EQUILIBRIO DE TROCA - SUCESSO</a:t>
            </a:r>
            <a:endParaRPr lang="en-US" sz="3200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8E7101D-C3B3-65AB-BEBA-0F93EAB07B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21934" y="4797207"/>
            <a:ext cx="5308866" cy="1377651"/>
          </a:xfrm>
        </p:spPr>
        <p:txBody>
          <a:bodyPr/>
          <a:lstStyle/>
          <a:p>
            <a:r>
              <a:rPr lang="pt-BR" dirty="0"/>
              <a:t>MARIA CRISTINA FERREIRA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22658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42C932-6E4C-D9CA-9173-8A72B722F7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Bert </a:t>
            </a:r>
            <a:r>
              <a:rPr lang="pt-BR" dirty="0" err="1"/>
              <a:t>Hellinger</a:t>
            </a:r>
            <a:r>
              <a:rPr lang="pt-BR" dirty="0"/>
              <a:t> </a:t>
            </a:r>
            <a:endParaRPr lang="en-US" dirty="0"/>
          </a:p>
        </p:txBody>
      </p:sp>
      <p:pic>
        <p:nvPicPr>
          <p:cNvPr id="6146" name="Picture 2" descr="Bert Hellinger: Meu Trabalho, Minha Vida | Amazon.com.br">
            <a:extLst>
              <a:ext uri="{FF2B5EF4-FFF2-40B4-BE49-F238E27FC236}">
                <a16:creationId xmlns:a16="http://schemas.microsoft.com/office/drawing/2014/main" id="{14BC0B3B-DE22-54D7-297F-0670A9344D4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25185" y="2397359"/>
            <a:ext cx="2396610" cy="34448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63FCD9C3-B0CB-0BFF-1768-5B9B93B6E92F}"/>
              </a:ext>
            </a:extLst>
          </p:cNvPr>
          <p:cNvSpPr txBox="1"/>
          <p:nvPr/>
        </p:nvSpPr>
        <p:spPr>
          <a:xfrm>
            <a:off x="3505199" y="2374232"/>
            <a:ext cx="4804611" cy="309931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pt-BR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Bert </a:t>
            </a:r>
            <a:r>
              <a:rPr lang="pt-BR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Hellinger</a:t>
            </a:r>
            <a:r>
              <a:rPr lang="pt-BR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nasceu na Alemanha em1925. Formou-se em filosofia, teologia e pedagogia. Como membro de uma </a:t>
            </a:r>
            <a:r>
              <a:rPr lang="pt-BR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ordemde</a:t>
            </a:r>
            <a:r>
              <a:rPr lang="pt-BR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missionários católicos, estudou, viveu e trabalhou 16 anos na África do Sul dirigindo várias escolas de nível superior. Posteriormente, tornou-se psicanalista e, por meio da </a:t>
            </a:r>
            <a:r>
              <a:rPr lang="pt-BR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Dinamica</a:t>
            </a:r>
            <a:r>
              <a:rPr lang="pt-BR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grupos, da terapia Primária, da análise Transacional e diversos métodos hipnoterapêuticos, desenvolveu sua própria Terapia Sistêmica e Familiar.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t-BR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partir desse momento, torna-se claro que muitas crises e enfermidades começam a desenvolver-se nos casos em que a pessoa ama sem conhecer as Ordens do Amor. O conhecimento dessas ordens converte-se portanto, no ponto de partida para a solução e a cura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2905293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41BE8CB-A578-BD00-8852-8A6E3891D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LEIS SISTEMICAS</a:t>
            </a:r>
            <a:endParaRPr lang="en-US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1728CF9-4C89-7A36-C743-45562F3AAD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5097" y="2393882"/>
            <a:ext cx="6798736" cy="3444997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pt-BR" dirty="0"/>
              <a:t>1 – PERTENCIMENTO</a:t>
            </a:r>
          </a:p>
          <a:p>
            <a:endParaRPr lang="pt-BR" dirty="0"/>
          </a:p>
          <a:p>
            <a:r>
              <a:rPr lang="pt-BR" dirty="0"/>
              <a:t>2 – HIERARQUIA OU ORDEM DE CHEGADA</a:t>
            </a:r>
          </a:p>
          <a:p>
            <a:endParaRPr lang="pt-BR" dirty="0"/>
          </a:p>
          <a:p>
            <a:r>
              <a:rPr lang="pt-BR" dirty="0"/>
              <a:t>3 – EQUILIBRIO DE TROCAS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22900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AB18DD-5529-E51F-E4BF-6A9F9B9268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LEI DE PERTENCIMENTO</a:t>
            </a:r>
            <a:endParaRPr lang="en-US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A61B273-EBE4-522D-91A0-FE6C490C75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160" y="2497666"/>
            <a:ext cx="6798736" cy="3444997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pt-BR" dirty="0"/>
              <a:t>Co</a:t>
            </a:r>
            <a:r>
              <a:rPr lang="pt-BR" sz="1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 ela atua na sua família?</a:t>
            </a:r>
          </a:p>
          <a:p>
            <a:r>
              <a:rPr lang="pt-B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Todos que um dia fizeram parte na família, tem o direito de pertencer e não pode ser excluído) Tudo o que é ou não permitido na nossa família e todos os conceitos e exclusões a respeito do dinheiro, saúde, trabalho, sexo, politica, abortos,...</a:t>
            </a:r>
          </a:p>
          <a:p>
            <a:r>
              <a:rPr lang="pt-B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Toda exclusão, exige compensação. Como isto era tratado em nossa família? Nós temos uma relação emocional com os objetos do mundo. Qual é sua relação emocional com o dinheiro? O que o dinheiro significa para você? 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24550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E58F5A-B35C-366E-A722-5E0ABC2E5D50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pt-BR" sz="2400" dirty="0"/>
              <a:t>HIERARQUIA OU ORDEM DE CHEGADA</a:t>
            </a:r>
            <a:endParaRPr lang="en-US" sz="2400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A6A725F-65D5-C404-285F-8FABF9265ECE}"/>
              </a:ext>
            </a:extLst>
          </p:cNvPr>
          <p:cNvSpPr>
            <a:spLocks noGrp="1"/>
          </p:cNvSpPr>
          <p:nvPr>
            <p:ph idx="1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marL="0" lvl="0" indent="0">
              <a:lnSpc>
                <a:spcPct val="107000"/>
              </a:lnSpc>
              <a:buNone/>
            </a:pPr>
            <a:r>
              <a:rPr lang="pt-BR" sz="14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Todos os integrantes deste sistema possuem o seu único e correto lugar. Quem chegou primeiro ocupa este lugar. Quando há conflito, há tensão. Precisamos ver quem não está no devido lugar. </a:t>
            </a:r>
            <a:endParaRPr lang="en-US" sz="11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Font typeface="+mj-lt"/>
              <a:buAutoNum type="arabicPeriod"/>
            </a:pPr>
            <a:r>
              <a:rPr lang="pt-BR" sz="14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 relação de casais, ambos ocupam o mesmo lugar, lado a lado o masculino e o feminino. O masculino serve o feminino e o feminino segue o masculino.</a:t>
            </a:r>
            <a:endParaRPr lang="en-US" sz="11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Font typeface="+mj-lt"/>
              <a:buAutoNum type="arabicPeriod"/>
            </a:pPr>
            <a:r>
              <a:rPr lang="pt-BR" sz="14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 família, quem veio antes está em primeiro lugar: pais, irmão mais velho etc...</a:t>
            </a:r>
          </a:p>
          <a:p>
            <a:pPr marL="742950" lvl="1" indent="-285750">
              <a:lnSpc>
                <a:spcPct val="107000"/>
              </a:lnSpc>
              <a:buFont typeface="+mj-lt"/>
              <a:buAutoNum type="arabicPeriod"/>
            </a:pPr>
            <a:r>
              <a:rPr lang="pt-BR" sz="14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casal : A família de origem de cada um. Com o casamento e com a chegada dos filhos, esta nova família constituída passa a ter prioridade sobre a família de origem do casal. Ambos  respeitam  e são gratos à família de origem de cada um mas, priorizam a família que constituíram.</a:t>
            </a:r>
            <a:endParaRPr lang="en-US" sz="11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pt-BR" sz="14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 empresa não é quem chegou primeiro mas quem dá melhor resultado, seja pessoa ou departamentos. Por exemplo um funcionário que está na empresa há 30 anos não é mais importante que o departamento que gera mais recursos para o todo... seguida os fundadores e daí por diante.</a:t>
            </a:r>
            <a:endParaRPr lang="en-US" sz="11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58589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01A0667-EC33-A7A9-89CC-30DED4C7846B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pt-BR" sz="3200" dirty="0"/>
              <a:t>EQUILIBRIO DE TROCAS</a:t>
            </a:r>
            <a:endParaRPr lang="en-US" sz="3200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766D038-B5B5-9A3F-7D17-F303EBC99D49}"/>
              </a:ext>
            </a:extLst>
          </p:cNvPr>
          <p:cNvSpPr>
            <a:spLocks noGrp="1"/>
          </p:cNvSpPr>
          <p:nvPr>
            <p:ph idx="1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457200">
              <a:lnSpc>
                <a:spcPct val="107000"/>
              </a:lnSpc>
            </a:pPr>
            <a:r>
              <a:rPr lang="pt-B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Toda relação é uma troca de energia. Sem troca não há relacionamento. Não há troca quando as duas primeiras leis não são respeitadas. Há excluídos (lei de pertencimento) e pessoas fora do seu lugar (lei de hierarquia.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pt-B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 troca há 3 posturas : aqueles que só querem RECEBER  (postura infantil, como a criança), há os que trocam  (inicio de uma boa relação) e por ultimo os que doam e contribuem com amor e com isso recebem muito da Vida. Quando todos contribuem, todos ganham e recebem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00832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E686ED-4D49-3250-E54C-ABFB9C5891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400" dirty="0"/>
              <a:t>DINHEIRO NA VISÃO SISTÊMICA</a:t>
            </a:r>
            <a:endParaRPr lang="en-US" sz="2400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6258CB5-D480-2278-8512-099A817BB7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 algn="just">
              <a:lnSpc>
                <a:spcPct val="106000"/>
              </a:lnSpc>
              <a:spcAft>
                <a:spcPts val="800"/>
              </a:spcAft>
            </a:pPr>
            <a:r>
              <a:rPr lang="pt-B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DIFICULDADE EM RECONHECER QUE O DINHEIRO É IMPORTANTE E NECESSARIO.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</a:pPr>
            <a:r>
              <a:rPr lang="pt-B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EU QUERO TER DINHEIRO EU PRECISO ACEITAR, RESPEITAR E AGRADECER OS PADROES DE NOSSOS PAIS E TODAS AS SUAS DIFICULDADES. ELES DERAM TUDO O QUE TINHAM.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</a:pPr>
            <a:r>
              <a:rPr lang="pt-B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 CRESCER É PRECIISO TER NOVAS REFERENCIAS PARA EU TER NOVOS DESAFIOS (CONHECIMENTO, DISCIPLINA, TRABALHO)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</a:pPr>
            <a:r>
              <a:rPr lang="pt-B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QUÊ TEM PARA VOCÊ ATRÁS DO DINHEIRO? PARA QUÊ OU PARA QUEM VOCÊ QUER TER DINHEIRO?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</a:pPr>
            <a:r>
              <a:rPr lang="pt-B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 TRÁS DO DINHEIRO TEM QUE TER ALGO OU ALGUEM QUE REALMENTE IMPORTA PARA VOCÊ. ESTA PROSPERIDADE TEM QUE ESTAR A SERVIÇO DE ALGO. (ESTA É A FORÇA DO MASCULINO)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</a:pPr>
            <a:r>
              <a:rPr lang="pt-B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VOCÊ TEM QUE SE TORNA UMA REFERENCIA PARA OS OUTROS QUEREREM CRESCER E PROSPERAR. O QUE VOCÊ TEM NA SUA VIDA QUE EU GOSTARIA DE TER? 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</a:pPr>
            <a:r>
              <a:rPr lang="pt-B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QUANTO MAIS NOBRE MAIOR A MINHA EXPERIENCIA NO  MUNDO. PRIMEIRO EU ME REALIZO COMO PESSOA – CASAL – FAMILIA 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01312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949797-6260-DF5D-6D5A-BC4BF4811A5C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pt-BR" sz="3200" dirty="0"/>
              <a:t>SUCESSO NA VISÃO SISTÊMICA</a:t>
            </a:r>
            <a:endParaRPr lang="en-US" sz="3200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548E100-3943-CD85-A539-D214B7A552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5709" y="2811780"/>
            <a:ext cx="6672581" cy="273473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just">
              <a:lnSpc>
                <a:spcPct val="106000"/>
              </a:lnSpc>
              <a:spcAft>
                <a:spcPts val="800"/>
              </a:spcAft>
            </a:pPr>
            <a:endParaRPr lang="pt-BR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</a:pPr>
            <a:r>
              <a:rPr lang="pt-B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SUCESSO </a:t>
            </a:r>
            <a:r>
              <a:rPr lang="pt-BR" sz="1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pt-B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ranscende o individuo.  É a plenitude da vida  estar a serviço e servir plenamente.</a:t>
            </a:r>
          </a:p>
          <a:p>
            <a:pPr marL="0" indent="0" algn="just">
              <a:lnSpc>
                <a:spcPct val="106000"/>
              </a:lnSpc>
              <a:spcAft>
                <a:spcPts val="800"/>
              </a:spcAft>
              <a:buNone/>
            </a:pP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</a:pPr>
            <a:r>
              <a:rPr lang="pt-BR" sz="1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sucesso, o dinheiro </a:t>
            </a:r>
            <a:r>
              <a:rPr lang="pt-B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vem naturalmente. Eu não luto por ele. </a:t>
            </a:r>
            <a:r>
              <a:rPr lang="pt-BR" sz="1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pt-B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 continuo fazendo o meu melhor com amor. Eu me entrego com amor e permaneço a serviço da vida.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</a:pPr>
            <a:r>
              <a:rPr lang="pt-B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51882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ADF956D-54A2-C595-BD34-99EB0DCBC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Consteladoras</a:t>
            </a:r>
            <a:endParaRPr lang="en-US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7BA2F29-1F9A-1B89-4FA1-580D90AC7E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5392" y="2896535"/>
            <a:ext cx="5813215" cy="2721945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pt-BR" dirty="0"/>
              <a:t>Maria Cristina Ferreira (11) 99646-3091</a:t>
            </a:r>
          </a:p>
          <a:p>
            <a:r>
              <a:rPr lang="pt-BR" dirty="0"/>
              <a:t>Nanci Beraldo de Oliveira  (11) 99770-6911</a:t>
            </a:r>
          </a:p>
          <a:p>
            <a:r>
              <a:rPr lang="pt-BR" dirty="0"/>
              <a:t>Tamara Thomaz (11) 99814-8599</a:t>
            </a:r>
          </a:p>
          <a:p>
            <a:r>
              <a:rPr lang="pt-BR" dirty="0"/>
              <a:t>Klaudia Moretta (11) 99157-7512</a:t>
            </a:r>
          </a:p>
          <a:p>
            <a:endParaRPr lang="pt-B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07603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omem com muito dinheiro - metropoles">
            <a:extLst>
              <a:ext uri="{FF2B5EF4-FFF2-40B4-BE49-F238E27FC236}">
                <a16:creationId xmlns:a16="http://schemas.microsoft.com/office/drawing/2014/main" id="{901C7512-A368-9399-FC1A-7157D98810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0" y="1524000"/>
            <a:ext cx="5715000" cy="381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9930854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342EDBDD-A28C-0490-FD64-E3EC40F8C096}"/>
              </a:ext>
            </a:extLst>
          </p:cNvPr>
          <p:cNvSpPr txBox="1"/>
          <p:nvPr/>
        </p:nvSpPr>
        <p:spPr>
          <a:xfrm>
            <a:off x="1082040" y="1112520"/>
            <a:ext cx="7170420" cy="489435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pt-B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dinheiro para muitos significa desonestidade, morte, desgraça, trapaça etc... Alguns ganham dinheiro mas se sentem na obrigação de doar. Alguns padrões de crenças não nos dão o direito de sermos prósperos...quanto mais dinheiro + mais culpa + mais se desvincula da família. Essas crenças não são as únicas responsáveis por nossos atos mas</a:t>
            </a:r>
            <a:r>
              <a:rPr lang="pt-BR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tem grandes influências.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pt-BR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Judaismo</a:t>
            </a:r>
            <a:r>
              <a:rPr lang="pt-B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Dinheiro = Tudo de bom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pt-B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Inicio =</a:t>
            </a:r>
            <a:r>
              <a:rPr lang="pt-BR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 dinheiro não existia e </a:t>
            </a:r>
            <a:r>
              <a:rPr lang="pt-B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trocava-se talentos</a:t>
            </a:r>
            <a:r>
              <a:rPr lang="pt-BR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como “pagamento”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pt-B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dinheiro surgiu para facilitar as trocas porque o outro não tinha o que eu precisava. O dinheiro é vivo e movimenta. O dinheiro gosta de quem gosta dele. Ele está a serviço da vida através do movimento do que se cria e se constrói.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pt-B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dinheiro tem vida própria. Carrega em si só a energia do feminino e movimento. É vivo. Se expande e cresce e...some e desaparece quando não é bem vindo.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21092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7E0A99-7BCC-3426-A88E-155715FCFD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600" dirty="0"/>
              <a:t>CRENÇAS LIMITANTES SOBRE O DINHEIRO</a:t>
            </a:r>
            <a:endParaRPr lang="en-US" sz="3600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6C3DA70-B492-8F8C-EDE1-B4351D781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6320" y="2560320"/>
            <a:ext cx="7479030" cy="3597982"/>
          </a:xfrm>
        </p:spPr>
        <p:txBody>
          <a:bodyPr>
            <a:normAutofit/>
          </a:bodyPr>
          <a:lstStyle/>
          <a:p>
            <a:r>
              <a:rPr lang="pt-BR" dirty="0"/>
              <a:t>Quais são as suas c</a:t>
            </a:r>
            <a:r>
              <a:rPr lang="pt-BR" sz="2400" dirty="0"/>
              <a:t>renças e valores familiares a respeito do dinheiro. </a:t>
            </a:r>
            <a:r>
              <a:rPr lang="pt-BR" dirty="0"/>
              <a:t>O que vc ouvia de seus pais e familiares?</a:t>
            </a:r>
            <a:endParaRPr lang="pt-BR" sz="2400" dirty="0"/>
          </a:p>
          <a:p>
            <a:r>
              <a:rPr lang="pt-BR" sz="2400" dirty="0"/>
              <a:t>Estórias familiares (</a:t>
            </a:r>
            <a:r>
              <a:rPr lang="pt-BR" dirty="0"/>
              <a:t>falências, fracassos, </a:t>
            </a:r>
            <a:r>
              <a:rPr lang="pt-BR" sz="2400" dirty="0"/>
              <a:t>perdas na Bolsa etc...)</a:t>
            </a:r>
          </a:p>
          <a:p>
            <a:r>
              <a:rPr lang="pt-BR" sz="2400" dirty="0"/>
              <a:t>Culpa de ter mais que os familiares e se sentindo na obrigação de doar </a:t>
            </a:r>
          </a:p>
          <a:p>
            <a:endParaRPr lang="pt-BR" sz="2400" dirty="0"/>
          </a:p>
          <a:p>
            <a:endParaRPr lang="pt-BR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434242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B8BCC62-B1DE-46C4-7416-2A419BD14E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Família: Valores e crenças de meus antepassados</a:t>
            </a:r>
          </a:p>
          <a:p>
            <a:endParaRPr lang="en-US" dirty="0"/>
          </a:p>
        </p:txBody>
      </p:sp>
      <p:pic>
        <p:nvPicPr>
          <p:cNvPr id="4100" name="Picture 4" descr="O que é a constelação familiar, afinal? - Curitiba Cult | Curitiba Cult -  Agenda cultural de Curitiba">
            <a:extLst>
              <a:ext uri="{FF2B5EF4-FFF2-40B4-BE49-F238E27FC236}">
                <a16:creationId xmlns:a16="http://schemas.microsoft.com/office/drawing/2014/main" id="{D03A25EA-CF17-C806-652D-D9AA3E04B1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9035" y="3191432"/>
            <a:ext cx="5385929" cy="30161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2169765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BE6399-F754-9DFB-E4E2-FF04076B9A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Dinheiro em movimento</a:t>
            </a:r>
            <a:endParaRPr lang="en-US" dirty="0"/>
          </a:p>
        </p:txBody>
      </p:sp>
      <p:sp>
        <p:nvSpPr>
          <p:cNvPr id="3" name="AutoShape 2" descr="Fotos de Movimento de dinheiro, Imagens de Movimento de dinheiro sem  royalties | Depositphotos">
            <a:extLst>
              <a:ext uri="{FF2B5EF4-FFF2-40B4-BE49-F238E27FC236}">
                <a16:creationId xmlns:a16="http://schemas.microsoft.com/office/drawing/2014/main" id="{39A52925-4CB7-5865-87B7-A057F5A5386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4" descr="Fotos de Movimento de dinheiro, Imagens de Movimento de dinheiro sem  royalties | Depositphotos">
            <a:extLst>
              <a:ext uri="{FF2B5EF4-FFF2-40B4-BE49-F238E27FC236}">
                <a16:creationId xmlns:a16="http://schemas.microsoft.com/office/drawing/2014/main" id="{CF850D50-775B-4137-EC0A-EAE98C8FECC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72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176" name="Picture 8" descr="Dinheiro, recursos, movimento. Túnel, dinheiro, dólares, -, recursos,  movimento. | CanStock">
            <a:extLst>
              <a:ext uri="{FF2B5EF4-FFF2-40B4-BE49-F238E27FC236}">
                <a16:creationId xmlns:a16="http://schemas.microsoft.com/office/drawing/2014/main" id="{27BC6688-654B-131B-4341-9DED45ED06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28"/>
          <a:stretch/>
        </p:blipFill>
        <p:spPr bwMode="auto">
          <a:xfrm>
            <a:off x="1678987" y="2437115"/>
            <a:ext cx="5465983" cy="35055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8887342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66E79D-AC47-5F50-1879-825F5D3223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800" dirty="0"/>
              <a:t>Dinheiro que não é bem-vindo....vai embora</a:t>
            </a:r>
            <a:endParaRPr lang="en-US" sz="2800" dirty="0"/>
          </a:p>
        </p:txBody>
      </p:sp>
      <p:pic>
        <p:nvPicPr>
          <p:cNvPr id="8194" name="Picture 2" descr="Sumiu dinheiro da minha conta! O que fazer? - Crédito ou Débito">
            <a:extLst>
              <a:ext uri="{FF2B5EF4-FFF2-40B4-BE49-F238E27FC236}">
                <a16:creationId xmlns:a16="http://schemas.microsoft.com/office/drawing/2014/main" id="{18ACACB1-8AE4-DF2F-D3C0-32D42A7084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7520" y="2677300"/>
            <a:ext cx="3495454" cy="31545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8914115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B27F6A-5656-5C58-FF16-8E5FD25AF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sz="3200" dirty="0"/>
              <a:t>Assessoria contínua e paciente de toda equipe.</a:t>
            </a:r>
            <a:br>
              <a:rPr lang="pt-BR" sz="3200" dirty="0"/>
            </a:br>
            <a:endParaRPr lang="en-US" sz="3200" dirty="0"/>
          </a:p>
        </p:txBody>
      </p:sp>
      <p:pic>
        <p:nvPicPr>
          <p:cNvPr id="9218" name="Picture 2" descr="14.242.789 imagens de Sucesso Imagens, fotos stock e vetores | Shutterstock">
            <a:extLst>
              <a:ext uri="{FF2B5EF4-FFF2-40B4-BE49-F238E27FC236}">
                <a16:creationId xmlns:a16="http://schemas.microsoft.com/office/drawing/2014/main" id="{1F84FD5C-BDD9-F650-BD71-C6B3502777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610" y="2000328"/>
            <a:ext cx="7404160" cy="36055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731978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5F2F20-43D7-01F9-08EC-FB26FC640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Bert </a:t>
            </a:r>
            <a:r>
              <a:rPr lang="pt-BR" dirty="0" err="1"/>
              <a:t>Hellinger</a:t>
            </a:r>
            <a:endParaRPr lang="en-US" dirty="0"/>
          </a:p>
        </p:txBody>
      </p:sp>
      <p:pic>
        <p:nvPicPr>
          <p:cNvPr id="5122" name="Picture 2" descr="Que ninguém te faça duvidar,... Bert Hellinger - Pensador">
            <a:extLst>
              <a:ext uri="{FF2B5EF4-FFF2-40B4-BE49-F238E27FC236}">
                <a16:creationId xmlns:a16="http://schemas.microsoft.com/office/drawing/2014/main" id="{3285240E-2FC1-B716-3EEF-53DE297FA44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82586" y="2219204"/>
            <a:ext cx="4593166" cy="34448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17007884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ânico">
  <a:themeElements>
    <a:clrScheme name="Orgânico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D9B247"/>
      </a:accent1>
      <a:accent2>
        <a:srgbClr val="CC702D"/>
      </a:accent2>
      <a:accent3>
        <a:srgbClr val="B53A31"/>
      </a:accent3>
      <a:accent4>
        <a:srgbClr val="815F56"/>
      </a:accent4>
      <a:accent5>
        <a:srgbClr val="AE9E7C"/>
      </a:accent5>
      <a:accent6>
        <a:srgbClr val="7B8864"/>
      </a:accent6>
      <a:hlink>
        <a:srgbClr val="BB7826"/>
      </a:hlink>
      <a:folHlink>
        <a:srgbClr val="CF9C5F"/>
      </a:folHlink>
    </a:clrScheme>
    <a:fontScheme name="Orgânico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ânico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E4E49EB0-FB00-41F5-9359-4843D783A2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166</TotalTime>
  <Words>1063</Words>
  <Application>Microsoft Office PowerPoint</Application>
  <PresentationFormat>Apresentação na tela (4:3)</PresentationFormat>
  <Paragraphs>58</Paragraphs>
  <Slides>17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1" baseType="lpstr">
      <vt:lpstr>Arial</vt:lpstr>
      <vt:lpstr>Calibri</vt:lpstr>
      <vt:lpstr>Garamond</vt:lpstr>
      <vt:lpstr>Orgânico</vt:lpstr>
      <vt:lpstr>DINHEIRO – EQUILIBRIO DE TROCA - SUCESSO</vt:lpstr>
      <vt:lpstr>Apresentação do PowerPoint</vt:lpstr>
      <vt:lpstr>Apresentação do PowerPoint</vt:lpstr>
      <vt:lpstr>CRENÇAS LIMITANTES SOBRE O DINHEIRO</vt:lpstr>
      <vt:lpstr>Apresentação do PowerPoint</vt:lpstr>
      <vt:lpstr>Dinheiro em movimento</vt:lpstr>
      <vt:lpstr>Dinheiro que não é bem-vindo....vai embora</vt:lpstr>
      <vt:lpstr>Assessoria contínua e paciente de toda equipe. </vt:lpstr>
      <vt:lpstr>Bert Hellinger</vt:lpstr>
      <vt:lpstr>Bert Hellinger </vt:lpstr>
      <vt:lpstr>LEIS SISTEMICAS</vt:lpstr>
      <vt:lpstr>LEI DE PERTENCIMENTO</vt:lpstr>
      <vt:lpstr>HIERARQUIA OU ORDEM DE CHEGADA</vt:lpstr>
      <vt:lpstr>EQUILIBRIO DE TROCAS</vt:lpstr>
      <vt:lpstr>DINHEIRO NA VISÃO SISTÊMICA</vt:lpstr>
      <vt:lpstr>SUCESSO NA VISÃO SISTÊMICA</vt:lpstr>
      <vt:lpstr>Consteladoras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DINHEIRO – EQUILIBRIO DE TROCA - SUCESSO</dc:title>
  <dc:creator>Maria Cristina Ferreira</dc:creator>
  <cp:lastModifiedBy>MARCELO moretta</cp:lastModifiedBy>
  <cp:revision>6</cp:revision>
  <dcterms:created xsi:type="dcterms:W3CDTF">2023-02-06T18:14:39Z</dcterms:created>
  <dcterms:modified xsi:type="dcterms:W3CDTF">2023-02-10T12:50:00Z</dcterms:modified>
</cp:coreProperties>
</file>